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king changes to your order" id="{73745201-A751-42A0-BC33-B2B365963736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Canceling your order" id="{E474D69F-EF47-413B-A10B-847193A4419C}">
          <p14:sldIdLst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86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927" y="2678545"/>
            <a:ext cx="7278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CHANGING YOUR AMERICA TO GO ORDER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48" y="1022205"/>
            <a:ext cx="4524375" cy="6572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94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914" y="1006764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Access the America to Go order following the same previously documented steps as when making a change to your order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57944" y="4775200"/>
            <a:ext cx="810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drop down option Cancel Order is available you can choose that option to cancel your America </a:t>
            </a:r>
            <a:r>
              <a:rPr lang="en-US" sz="2400" dirty="0" smtClean="0"/>
              <a:t>To Go Order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475" y="2265917"/>
            <a:ext cx="1621677" cy="12375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782457" y="2481943"/>
            <a:ext cx="769257" cy="33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646545"/>
            <a:ext cx="892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NOTICE:  When you choose this Cancel function the order is automatically cancelled without an option to go back or undo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45673" y="4562764"/>
            <a:ext cx="9009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 </a:t>
            </a:r>
            <a:r>
              <a:rPr lang="en-US" sz="2400" dirty="0" smtClean="0"/>
              <a:t>ok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will receive a confirmation email from America To Go </a:t>
            </a:r>
            <a:r>
              <a:rPr lang="en-US" sz="2400" dirty="0" smtClean="0"/>
              <a:t>confirming the cancellation of your order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95" y="2025328"/>
            <a:ext cx="6766695" cy="179134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59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483" y="83311"/>
            <a:ext cx="8183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you feel unsure about making these changes or cancellations on your own you always have to option to contact America To Go customer service </a:t>
            </a:r>
            <a:r>
              <a:rPr lang="en-US" sz="2400" dirty="0" smtClean="0"/>
              <a:t>at (212</a:t>
            </a:r>
            <a:r>
              <a:rPr lang="en-US" sz="2400" dirty="0" smtClean="0"/>
              <a:t>) 790-9587 and they can make these changes for you.  </a:t>
            </a:r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**********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251" y="1883021"/>
            <a:ext cx="8663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Remember that if you make changes to your order note these changes in your Hokiemart Receipt and let AP know it is ok to pay the adjusted amounts. 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 smtClean="0"/>
              <a:t>These directions can be found in the Receiving </a:t>
            </a:r>
            <a:r>
              <a:rPr lang="en-US" sz="2400" dirty="0" smtClean="0"/>
              <a:t>and 		Invoicing </a:t>
            </a:r>
            <a:r>
              <a:rPr lang="en-US" sz="2400" dirty="0" smtClean="0"/>
              <a:t>instructions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**********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4483" y="4180344"/>
            <a:ext cx="7860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Remember that if you cancel your order with America To Go you will still need to complete a Receipt in Hokiemart choosing the Cancel option. </a:t>
            </a:r>
          </a:p>
          <a:p>
            <a:r>
              <a:rPr lang="en-US" sz="2400" dirty="0" smtClean="0"/>
              <a:t>	(***</a:t>
            </a:r>
            <a:r>
              <a:rPr lang="en-US" sz="2400" dirty="0" smtClean="0"/>
              <a:t>Note: As with any Hokiemart order doing the </a:t>
            </a:r>
            <a:r>
              <a:rPr lang="en-US" sz="2400" dirty="0" smtClean="0"/>
              <a:t>	Cancellation </a:t>
            </a:r>
            <a:r>
              <a:rPr lang="en-US" sz="2400" dirty="0" smtClean="0"/>
              <a:t>receipt in hokiemart does not cancel </a:t>
            </a:r>
            <a:r>
              <a:rPr lang="en-US" sz="2400" dirty="0" smtClean="0"/>
              <a:t>	the </a:t>
            </a:r>
            <a:r>
              <a:rPr lang="en-US" sz="2400" dirty="0" smtClean="0"/>
              <a:t>order with America to Go, cancellations must be </a:t>
            </a:r>
            <a:r>
              <a:rPr lang="en-US" sz="2400" dirty="0" smtClean="0"/>
              <a:t>	done </a:t>
            </a:r>
            <a:r>
              <a:rPr lang="en-US" sz="2400" dirty="0" smtClean="0"/>
              <a:t>in both places)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35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1854" y="157018"/>
            <a:ext cx="8756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placing your America to go order you will receive a confirmation email containing the following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America To Go order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Restaurant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Expected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tems ordered</a:t>
            </a:r>
          </a:p>
          <a:p>
            <a:endParaRPr lang="en-US" dirty="0" smtClean="0"/>
          </a:p>
          <a:p>
            <a:r>
              <a:rPr lang="en-US" dirty="0" smtClean="0"/>
              <a:t>Keep this email for reference in case future order changes are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" y="3429945"/>
            <a:ext cx="10461980" cy="301551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1791854" y="3834333"/>
            <a:ext cx="866822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4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026" y="173376"/>
            <a:ext cx="7712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changes to an order are needed they can be made in the America To Go website.</a:t>
            </a:r>
          </a:p>
          <a:p>
            <a:endParaRPr lang="en-US" sz="2800" dirty="0" smtClean="0"/>
          </a:p>
          <a:p>
            <a:r>
              <a:rPr lang="en-US" sz="2800" dirty="0" smtClean="0"/>
              <a:t>To access the site go to the Hokiemart Homepage and </a:t>
            </a:r>
            <a:r>
              <a:rPr lang="en-US" sz="2800" dirty="0" err="1" smtClean="0"/>
              <a:t>punchout</a:t>
            </a:r>
            <a:r>
              <a:rPr lang="en-US" sz="2800" dirty="0" smtClean="0"/>
              <a:t> to the America To Go site.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3710" y="4045528"/>
            <a:ext cx="903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the ATG Landing page Click on the My Orders Tab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27" y="2687576"/>
            <a:ext cx="2292003" cy="100237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7" y="5103633"/>
            <a:ext cx="11297433" cy="31527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8959273" y="4716325"/>
            <a:ext cx="1043709" cy="10898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800" y="602343"/>
            <a:ext cx="83773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the Order ID number from the listing that matches the ID number on your America To Go email confirmation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 the right hand side of the listing choose the Select Action drop down box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options that will be available on this drop down will depend on what stage your order is at with America to Go and the Caterer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147" y="2829038"/>
            <a:ext cx="8114286" cy="18095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2011147" y="3799114"/>
            <a:ext cx="762000" cy="53702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148" y="1504037"/>
            <a:ext cx="858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edit option is available the order can have changes made to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9979" y="4394498"/>
            <a:ext cx="790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the edit option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83" y="2571282"/>
            <a:ext cx="1442513" cy="105474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278581" y="2884567"/>
            <a:ext cx="899886" cy="1016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17" y="203199"/>
            <a:ext cx="870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order will open in the </a:t>
            </a:r>
            <a:r>
              <a:rPr lang="en-US" dirty="0" smtClean="0"/>
              <a:t>America to Go </a:t>
            </a:r>
            <a:r>
              <a:rPr lang="en-US" dirty="0"/>
              <a:t>wizard along with the </a:t>
            </a:r>
            <a:r>
              <a:rPr lang="en-US" dirty="0" smtClean="0"/>
              <a:t>catering menu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0176" y="5134251"/>
            <a:ext cx="8368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wizard you will have the options to make the following changes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and entire line item by clicking the x next to the item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the quantity ordered by entering a new number in the quantity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 the gratuity if it is an option for the caterer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11" y="732972"/>
            <a:ext cx="2440810" cy="425214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0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20915"/>
            <a:ext cx="8597735" cy="120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Menu you can pick additional items to add to the wizard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43" y="1022069"/>
            <a:ext cx="7293201" cy="499734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This menu and functions work exactly like when placing the original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251235"/>
            <a:ext cx="764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menu </a:t>
            </a:r>
            <a:r>
              <a:rPr lang="en-US" dirty="0" smtClean="0"/>
              <a:t>will function exactly as it did when </a:t>
            </a:r>
            <a:r>
              <a:rPr lang="en-US" dirty="0"/>
              <a:t>placing the original order</a:t>
            </a:r>
          </a:p>
        </p:txBody>
      </p:sp>
    </p:spTree>
    <p:extLst>
      <p:ext uri="{BB962C8B-B14F-4D97-AF65-F5344CB8AC3E}">
        <p14:creationId xmlns:p14="http://schemas.microsoft.com/office/powerpoint/2010/main" val="2448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714" y="442685"/>
            <a:ext cx="1021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When all changes to the order are completed click the Check Out button to start the order </a:t>
            </a:r>
            <a:r>
              <a:rPr lang="en-US" sz="2400" dirty="0" smtClean="0"/>
              <a:t>completion process </a:t>
            </a: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When all the steps are complete you will receive a new confirmation </a:t>
            </a:r>
            <a:r>
              <a:rPr lang="en-US" sz="2400" dirty="0" smtClean="0"/>
              <a:t>email from </a:t>
            </a:r>
            <a:r>
              <a:rPr lang="en-US" sz="2400" dirty="0" smtClean="0"/>
              <a:t>America To Go </a:t>
            </a:r>
            <a:r>
              <a:rPr lang="en-US" sz="2400" dirty="0" smtClean="0"/>
              <a:t>with your changes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206" y="1618344"/>
            <a:ext cx="2576852" cy="26202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5825501" y="2536369"/>
            <a:ext cx="1055572" cy="93617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0302" y="2761013"/>
            <a:ext cx="7472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CANCELING YOUR </a:t>
            </a:r>
            <a:r>
              <a:rPr lang="en-US" sz="4800" dirty="0"/>
              <a:t>AMERICA TO GO ORDER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3" y="1022205"/>
            <a:ext cx="4542909" cy="6572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85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201</TotalTime>
  <Words>497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Regina</dc:creator>
  <cp:lastModifiedBy>Atkins, Regina</cp:lastModifiedBy>
  <cp:revision>21</cp:revision>
  <dcterms:created xsi:type="dcterms:W3CDTF">2019-08-12T17:07:41Z</dcterms:created>
  <dcterms:modified xsi:type="dcterms:W3CDTF">2019-08-14T20:59:57Z</dcterms:modified>
</cp:coreProperties>
</file>